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82"/>
  </p:normalViewPr>
  <p:slideViewPr>
    <p:cSldViewPr snapToGrid="0" snapToObjects="1" showGuides="1">
      <p:cViewPr varScale="1">
        <p:scale>
          <a:sx n="73" d="100"/>
          <a:sy n="73" d="100"/>
        </p:scale>
        <p:origin x="-6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633D7B-8961-4F43-8DAF-C2B369151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1C698A5-8642-C84E-AA6F-28E3F52363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49E749-EFA1-334F-A2FF-62D1E17A3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EED8-283A-5649-BBD5-19202FDBA69B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8A2D5F-337E-9A44-A97E-E1D6CBBA9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5AFFF9-7928-1749-9125-812CF0A17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EE97-B5BB-154D-AC97-4AE258375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6618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F9AD09-73AF-8C44-9CFF-7F2934BF0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94A0C6B-495D-114E-B2CF-F2631416E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A2BDA0-BB08-4E45-ACB9-73DEAA8D0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EED8-283A-5649-BBD5-19202FDBA69B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CBA968-B956-644C-827F-ADA67BA9D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A26B15-98DE-5048-B737-FC1EB49CC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EE97-B5BB-154D-AC97-4AE258375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69234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3CF0FB7-857D-7142-9888-61F6EC3D9D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FD70A01-189A-194D-BFC8-42B70A9AF8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A144FA-C30C-E746-92B6-E0CD5FA75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EED8-283A-5649-BBD5-19202FDBA69B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ACB2FA-6FB1-8A49-ACAC-ED88706E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52BBF9-78CD-6F41-8338-C76298CAC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EE97-B5BB-154D-AC97-4AE258375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03566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B5E052-7B58-8446-88DD-4E631644A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07B4F0-F510-AC4C-92FC-E46598C6A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F1AC80-DCFE-DE4F-8B7C-7598C88F9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EED8-283A-5649-BBD5-19202FDBA69B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5C6BAFF-E19A-884D-8A45-1E8DF3658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FA16EA-9BE0-F84C-A7DD-BB0C762A1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EE97-B5BB-154D-AC97-4AE258375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6665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534197-48BA-8F49-88A1-14B49E403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38A5C5-85EA-3246-BB75-AD3CE59A4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ACBE04A-3CA7-5744-81F5-8BF15E78C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EED8-283A-5649-BBD5-19202FDBA69B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D6B91D9-E845-B141-B1B5-B25E50E57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6FFA90-1BBE-104E-B070-65F20BF02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EE97-B5BB-154D-AC97-4AE258375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87937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B24175-96C0-2A42-B211-2BBCDF8BA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4246C7-0638-6042-B417-71BAD6B4E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7870C95-323D-E44E-A261-A96255231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D2A959D-1B8F-5740-B0EA-7A08F5C8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EED8-283A-5649-BBD5-19202FDBA69B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CA66E1-F80C-5D40-9AAE-F7F9F3E38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CC8DDE5-7678-4A4F-95DB-C392FAC77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EE97-B5BB-154D-AC97-4AE258375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26153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A2BFB5-47CE-374F-BA6A-8CF043B41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D85A68-7FCA-8041-A1F0-28F09727E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27BE589-95AF-5B4F-9C73-2EAAF032E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1C690A9-4B04-4749-B86B-19C5CAEC5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585D23B-A101-4B4E-B10E-01B80CAA39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AFE1150-D199-DA47-BE94-530123B28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EED8-283A-5649-BBD5-19202FDBA69B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11B25FE-BAE4-5943-BDEB-2DCB9E775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6BD28AC-5E2E-6844-AACD-3F8233277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EE97-B5BB-154D-AC97-4AE258375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1686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2D1C6C-82D0-9C43-BEA2-87808F74F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4C2A8BF-A848-E045-8EDD-FC3D0DB5C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EED8-283A-5649-BBD5-19202FDBA69B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53FCA86-1AB1-CC4A-9498-74FDAF7E6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E73E140-3291-064C-9439-D001237C8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EE97-B5BB-154D-AC97-4AE258375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38016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B15B14C-8A13-614B-B956-95A2162D2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EED8-283A-5649-BBD5-19202FDBA69B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B881107-03B0-5545-AB22-E09CBADD5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920F581-529C-2A4A-AC3C-BD589847F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EE97-B5BB-154D-AC97-4AE258375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94735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A26365-7A04-284E-A475-E67040BE9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B2582E-FECC-B648-A857-5AC33EE47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52DB554-C722-3844-8D46-63288923E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F68A46-58C7-684E-AA52-1A703A0C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EED8-283A-5649-BBD5-19202FDBA69B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44289EE-06AC-C04A-8FB3-59A8F3F2F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5D45568-D99A-204A-9DB1-DA57F9A6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EE97-B5BB-154D-AC97-4AE258375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21988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ADEE34-7FD4-DF42-AEE5-28BAEACB7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DED1D28-21DA-4841-B158-9C70E4C4CC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BF42B0D-FF44-0B47-A71E-09DAAACB5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871B9E2-C861-2443-B27A-395FD2192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EED8-283A-5649-BBD5-19202FDBA69B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19FB321-E23A-0C45-A875-48D1336E5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B6B0D03-BA87-FC4F-8049-E6F32C44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EE97-B5BB-154D-AC97-4AE258375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19279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D8D6BD7-242D-2B40-9905-6589DBE7C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F2D56E2-CF78-B543-B576-695DE8CF3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7D4D13-140F-0F45-B20B-D68E0735B7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4EED8-283A-5649-BBD5-19202FDBA69B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E3E17F-049F-D643-9E85-E81E39DB2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0B6C80-308F-2E4E-AEB2-CE7EC0207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4EE97-B5BB-154D-AC97-4AE258375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758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CF4DFF2-7AA3-AE42-849A-556BA0825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29025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E036BD5-93B4-BB49-A4D4-3F7573400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41947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F9F2A37-95F0-FF4E-964B-CC889FC17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9483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56BD672-B4E1-6543-A230-B93B095D0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045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B4B05F5-258D-C840-A221-1A7FE29FF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33529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857ED33-3EF9-B943-8939-FCCE05E70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0672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B15AD28-9676-3942-B3EA-272824BE2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7743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D578AB1-1D78-5640-B69C-814B4CE0F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13824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9609988-3467-1F47-A837-4AA71B22D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51905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CEBB3F3-AD39-1A4D-9068-157D106CF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E7955A8-377D-C249-8108-DFB6F2A9B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C27166E-460A-734D-8EA8-EB7E2D3A2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A02E128-974A-7E4F-ABB1-DEEEA7F251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A5DB731-53EB-EB46-99DD-6D025F0089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DC2E3E4-75CE-9F4F-9B84-A20901C90D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22C92AD-FB4A-324B-998C-A0132ED656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8A8A1E0-596B-1841-A744-9C3A09AD3A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96283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5A9193F-A273-9C40-8307-9C444E248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77437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9DBFA77-7102-1545-AE5F-E76B7A309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55257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46406DD-918E-724C-BB29-181C6A901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7875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6140032-5474-BF4E-8DC6-ED1A985D8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75068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CE7C4F7-9E91-7246-BC92-479EDCC3F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687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C7B5246-BF33-6E43-8BB2-759A0FFD9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39495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52EEF8D-6064-A445-A28E-D32A8A5B0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18172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Custom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Kielty</dc:creator>
  <cp:lastModifiedBy>Kate Davenport</cp:lastModifiedBy>
  <cp:revision>7</cp:revision>
  <dcterms:created xsi:type="dcterms:W3CDTF">2019-04-26T16:52:34Z</dcterms:created>
  <dcterms:modified xsi:type="dcterms:W3CDTF">2020-10-30T12:18:57Z</dcterms:modified>
</cp:coreProperties>
</file>